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950075" cy="9236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5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A3CA54-6792-4206-B2EE-B325B89A4ADA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6559FB-5921-4FA7-983A-CEC028FA98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4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7953A28-D97B-4A6A-87E3-91762D5141BD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C3DDA1E-8FF2-44FD-A62B-E9FC682A5E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49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9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5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4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29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2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0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78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25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67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30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61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89885-0EAE-4FA8-AE79-68CD20503258}" type="datetimeFigureOut">
              <a:rPr lang="pt-BR" smtClean="0"/>
              <a:pPr/>
              <a:t>29/10/2013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2F13-E2B6-4942-B7A5-435BD61494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77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254482"/>
            <a:ext cx="6254451" cy="84939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\\tsclient\Z\KingstonDT_sdb1\USP Recicla\Diversos\Logo_USP_Recicla-Transparen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14" y="6845387"/>
            <a:ext cx="1728192" cy="106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tsclient\Z\KingstonDT_sdb1\USP Recicla\Diversos\logo FEA-RPtransparencia_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53" y="6680531"/>
            <a:ext cx="148478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3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Mariele</dc:creator>
  <cp:lastModifiedBy>Valquiria Padilha</cp:lastModifiedBy>
  <cp:revision>14</cp:revision>
  <dcterms:created xsi:type="dcterms:W3CDTF">2013-03-04T17:17:29Z</dcterms:created>
  <dcterms:modified xsi:type="dcterms:W3CDTF">2013-10-29T18:21:55Z</dcterms:modified>
</cp:coreProperties>
</file>